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74" r:id="rId4"/>
    <p:sldMasterId id="2147483764" r:id="rId5"/>
    <p:sldMasterId id="2147483775" r:id="rId6"/>
    <p:sldMasterId id="2147483794" r:id="rId7"/>
  </p:sldMasterIdLst>
  <p:notesMasterIdLst>
    <p:notesMasterId r:id="rId12"/>
  </p:notesMasterIdLst>
  <p:handoutMasterIdLst>
    <p:handoutMasterId r:id="rId13"/>
  </p:handoutMasterIdLst>
  <p:sldIdLst>
    <p:sldId id="279" r:id="rId8"/>
    <p:sldId id="4027" r:id="rId9"/>
    <p:sldId id="4025" r:id="rId10"/>
    <p:sldId id="259" r:id="rId1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663"/>
    <a:srgbClr val="DD4C3A"/>
    <a:srgbClr val="FFB351"/>
    <a:srgbClr val="EEC629"/>
    <a:srgbClr val="539ED0"/>
    <a:srgbClr val="005191"/>
    <a:srgbClr val="FF443C"/>
    <a:srgbClr val="EC1B25"/>
    <a:srgbClr val="FE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B1B1C-A746-406A-8AA0-B62CA5EF60DC}" v="4" dt="2023-02-14T04:18:12.161"/>
  </p1510:revLst>
</p1510:revInfo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9"/>
    <p:restoredTop sz="72243"/>
  </p:normalViewPr>
  <p:slideViewPr>
    <p:cSldViewPr snapToGrid="0" snapToObjects="1">
      <p:cViewPr varScale="1">
        <p:scale>
          <a:sx n="53" d="100"/>
          <a:sy n="53" d="100"/>
        </p:scale>
        <p:origin x="9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0100-14E3-D647-84FF-F8CB4A92EEE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4484-2D14-8147-A2DC-EBF549FB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EA2A-B16D-F446-9BF6-799BE5083711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BE64-911F-3D4B-A781-15E4A6542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C2BE64-911F-3D4B-A781-15E4A65425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399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6712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314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666" y="3340100"/>
            <a:ext cx="10888133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chemeClr val="tx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FA860-9540-DD49-8E04-CF44DC624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0261" y="6044169"/>
            <a:ext cx="943092" cy="6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06412D-6C1A-1743-A45E-F57C4605EAE8}"/>
              </a:ext>
            </a:extLst>
          </p:cNvPr>
          <p:cNvGrpSpPr/>
          <p:nvPr userDrawn="1"/>
        </p:nvGrpSpPr>
        <p:grpSpPr>
          <a:xfrm>
            <a:off x="0" y="-144952"/>
            <a:ext cx="12192000" cy="5882206"/>
            <a:chOff x="-25400" y="-144953"/>
            <a:chExt cx="12217400" cy="5952671"/>
          </a:xfrm>
          <a:solidFill>
            <a:schemeClr val="accent3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-25400" y="-144953"/>
              <a:ext cx="12217400" cy="5952671"/>
            </a:xfrm>
            <a:prstGeom prst="rect">
              <a:avLst/>
            </a:prstGeom>
            <a:solidFill>
              <a:srgbClr val="005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5EC158-88EA-C443-AA00-724A7B2A69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8000"/>
            </a:blip>
            <a:stretch>
              <a:fillRect/>
            </a:stretch>
          </p:blipFill>
          <p:spPr>
            <a:xfrm>
              <a:off x="3634235" y="468907"/>
              <a:ext cx="4923529" cy="2337433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6057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21" y="4494983"/>
            <a:ext cx="11160579" cy="13127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B78B2-983D-7E49-9856-5B4932DEC4B6}"/>
              </a:ext>
            </a:extLst>
          </p:cNvPr>
          <p:cNvSpPr txBox="1"/>
          <p:nvPr userDrawn="1"/>
        </p:nvSpPr>
        <p:spPr>
          <a:xfrm>
            <a:off x="3604328" y="2806340"/>
            <a:ext cx="5055476" cy="769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spc="30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MARYLAND, IN</a:t>
            </a:r>
            <a:r>
              <a:rPr lang="en-US" sz="4400" b="1" i="0" spc="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355C84-D909-EF42-9BC9-7984B560A3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55942" y="6000243"/>
            <a:ext cx="1097639" cy="72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5A1EE4-1BD4-EA4A-ACCA-FF45BCFDFF2E}"/>
              </a:ext>
            </a:extLst>
          </p:cNvPr>
          <p:cNvSpPr/>
          <p:nvPr userDrawn="1"/>
        </p:nvSpPr>
        <p:spPr>
          <a:xfrm>
            <a:off x="0" y="-144953"/>
            <a:ext cx="12217400" cy="5952671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2B8E01-3C21-1D4D-85F1-4AFDD9A1DD9C}"/>
              </a:ext>
            </a:extLst>
          </p:cNvPr>
          <p:cNvGrpSpPr/>
          <p:nvPr userDrawn="1"/>
        </p:nvGrpSpPr>
        <p:grpSpPr>
          <a:xfrm>
            <a:off x="0" y="-144953"/>
            <a:ext cx="12192000" cy="3277036"/>
            <a:chOff x="-25400" y="-144953"/>
            <a:chExt cx="12217400" cy="3308567"/>
          </a:xfrm>
          <a:solidFill>
            <a:srgbClr val="005191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1F336F-C6AF-8F4B-A334-5F389C977B49}"/>
                </a:ext>
              </a:extLst>
            </p:cNvPr>
            <p:cNvSpPr/>
            <p:nvPr userDrawn="1"/>
          </p:nvSpPr>
          <p:spPr>
            <a:xfrm>
              <a:off x="-25400" y="-144953"/>
              <a:ext cx="12217400" cy="33085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C8D7169-328D-6048-8280-7A97EBEA25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8000"/>
            </a:blip>
            <a:stretch>
              <a:fillRect/>
            </a:stretch>
          </p:blipFill>
          <p:spPr>
            <a:xfrm>
              <a:off x="3634235" y="468907"/>
              <a:ext cx="4923529" cy="2337433"/>
            </a:xfrm>
            <a:prstGeom prst="rect">
              <a:avLst/>
            </a:prstGeom>
            <a:grpFill/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938D2F6-0BA3-6144-81B7-7AF33BDF5989}"/>
              </a:ext>
            </a:extLst>
          </p:cNvPr>
          <p:cNvSpPr txBox="1"/>
          <p:nvPr userDrawn="1"/>
        </p:nvSpPr>
        <p:spPr>
          <a:xfrm>
            <a:off x="3604328" y="2806340"/>
            <a:ext cx="5055476" cy="769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spc="30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MARYLAND, IN</a:t>
            </a:r>
            <a:r>
              <a:rPr lang="en-US" sz="4400" b="1" i="0" spc="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8597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21" y="4494983"/>
            <a:ext cx="11185979" cy="13127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567CD-A353-B749-B561-EB340B0693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22728" y="5964921"/>
            <a:ext cx="1150993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82600" y="1955800"/>
            <a:ext cx="10871200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A99A047-D623-AB42-809D-5F38AB17A1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66" y="493135"/>
            <a:ext cx="1730492" cy="11581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BBCA47-7E17-6541-917F-45501D0960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52445" y="6019244"/>
            <a:ext cx="958387" cy="634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39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2037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5300" y="5353775"/>
            <a:ext cx="6764747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765831" y="6052998"/>
            <a:ext cx="6764216" cy="4896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687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5400" y="-139700"/>
            <a:ext cx="12217400" cy="6054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6057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21" y="4494983"/>
            <a:ext cx="11160579" cy="13127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EC158-88EA-C443-AA00-724A7B2A6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3210243" y="844814"/>
            <a:ext cx="5625928" cy="267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41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21D603-CCB5-9A45-B238-E0AF204B2A1A}"/>
              </a:ext>
            </a:extLst>
          </p:cNvPr>
          <p:cNvSpPr/>
          <p:nvPr userDrawn="1"/>
        </p:nvSpPr>
        <p:spPr>
          <a:xfrm>
            <a:off x="-25400" y="-139700"/>
            <a:ext cx="12217400" cy="6054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8597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21" y="4494983"/>
            <a:ext cx="11185979" cy="13127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F23994-4659-3B45-8F70-D08F1C86A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3210243" y="844814"/>
            <a:ext cx="5625928" cy="267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2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852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989863"/>
            <a:ext cx="10888133" cy="395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8B82D05-DD9C-6246-9822-39542C832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66" y="493136"/>
            <a:ext cx="1730492" cy="11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825625"/>
            <a:ext cx="5181600" cy="4146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816600" y="1825625"/>
            <a:ext cx="5181600" cy="4146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F1B041F-E8D4-284A-B289-04A88BF1C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66" y="493136"/>
            <a:ext cx="1730492" cy="11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64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82600" y="1955800"/>
            <a:ext cx="10871200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A025424-7CA1-E845-94F3-19A0C41F0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66" y="493136"/>
            <a:ext cx="1730492" cy="11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8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666" y="3340100"/>
            <a:ext cx="10888133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chemeClr val="tx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65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989862"/>
            <a:ext cx="11307234" cy="405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8300" y="493135"/>
            <a:ext cx="11404600" cy="11510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495300" y="1572434"/>
            <a:ext cx="11277600" cy="3909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782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666" y="3340100"/>
            <a:ext cx="10888133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chemeClr val="tx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34085-E903-9947-B767-09F84F609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262466" y="859221"/>
            <a:ext cx="5588858" cy="26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4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1C5-3F67-44FB-91CF-AD7DA5E724CC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458E-1080-4EBE-8429-935EB5FFD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9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2037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5300" y="5353775"/>
            <a:ext cx="6764747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765831" y="6052998"/>
            <a:ext cx="6764216" cy="4896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455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06412D-6C1A-1743-A45E-F57C4605EAE8}"/>
              </a:ext>
            </a:extLst>
          </p:cNvPr>
          <p:cNvGrpSpPr/>
          <p:nvPr userDrawn="1"/>
        </p:nvGrpSpPr>
        <p:grpSpPr>
          <a:xfrm>
            <a:off x="0" y="-144952"/>
            <a:ext cx="12192000" cy="5882206"/>
            <a:chOff x="-25400" y="-144953"/>
            <a:chExt cx="12217400" cy="5952671"/>
          </a:xfrm>
          <a:solidFill>
            <a:schemeClr val="accent3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-25400" y="-144953"/>
              <a:ext cx="12217400" cy="59526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5EC158-88EA-C443-AA00-724A7B2A69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8000"/>
            </a:blip>
            <a:stretch>
              <a:fillRect/>
            </a:stretch>
          </p:blipFill>
          <p:spPr>
            <a:xfrm>
              <a:off x="3634235" y="468907"/>
              <a:ext cx="4923529" cy="2337433"/>
            </a:xfrm>
            <a:prstGeom prst="rect">
              <a:avLst/>
            </a:prstGeom>
            <a:grp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6057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21" y="4494983"/>
            <a:ext cx="11160579" cy="13127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B78B2-983D-7E49-9856-5B4932DEC4B6}"/>
              </a:ext>
            </a:extLst>
          </p:cNvPr>
          <p:cNvSpPr txBox="1"/>
          <p:nvPr userDrawn="1"/>
        </p:nvSpPr>
        <p:spPr>
          <a:xfrm>
            <a:off x="3604328" y="2806340"/>
            <a:ext cx="5055476" cy="769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spc="30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MARYLAND, IN</a:t>
            </a:r>
            <a:r>
              <a:rPr lang="en-US" sz="4400" b="1" i="0" spc="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238291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5A1EE4-1BD4-EA4A-ACCA-FF45BCFDFF2E}"/>
              </a:ext>
            </a:extLst>
          </p:cNvPr>
          <p:cNvSpPr/>
          <p:nvPr userDrawn="1"/>
        </p:nvSpPr>
        <p:spPr>
          <a:xfrm>
            <a:off x="0" y="-144953"/>
            <a:ext cx="12217400" cy="59526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2B8E01-3C21-1D4D-85F1-4AFDD9A1DD9C}"/>
              </a:ext>
            </a:extLst>
          </p:cNvPr>
          <p:cNvGrpSpPr/>
          <p:nvPr userDrawn="1"/>
        </p:nvGrpSpPr>
        <p:grpSpPr>
          <a:xfrm>
            <a:off x="0" y="-144953"/>
            <a:ext cx="12192000" cy="3277036"/>
            <a:chOff x="-25400" y="-144953"/>
            <a:chExt cx="12217400" cy="3308567"/>
          </a:xfrm>
          <a:solidFill>
            <a:schemeClr val="accent3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1F336F-C6AF-8F4B-A334-5F389C977B49}"/>
                </a:ext>
              </a:extLst>
            </p:cNvPr>
            <p:cNvSpPr/>
            <p:nvPr userDrawn="1"/>
          </p:nvSpPr>
          <p:spPr>
            <a:xfrm>
              <a:off x="-25400" y="-144953"/>
              <a:ext cx="12217400" cy="33085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C8D7169-328D-6048-8280-7A97EBEA25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8000"/>
            </a:blip>
            <a:stretch>
              <a:fillRect/>
            </a:stretch>
          </p:blipFill>
          <p:spPr>
            <a:xfrm>
              <a:off x="3634235" y="468907"/>
              <a:ext cx="4923529" cy="2337433"/>
            </a:xfrm>
            <a:prstGeom prst="rect">
              <a:avLst/>
            </a:prstGeom>
            <a:grpFill/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938D2F6-0BA3-6144-81B7-7AF33BDF5989}"/>
              </a:ext>
            </a:extLst>
          </p:cNvPr>
          <p:cNvSpPr txBox="1"/>
          <p:nvPr userDrawn="1"/>
        </p:nvSpPr>
        <p:spPr>
          <a:xfrm>
            <a:off x="3604328" y="2806340"/>
            <a:ext cx="5055476" cy="769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spc="30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MARYLAND, IN</a:t>
            </a:r>
            <a:r>
              <a:rPr lang="en-US" sz="4400" b="1" i="0" spc="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8597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21" y="4494983"/>
            <a:ext cx="11185979" cy="13127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00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5691AB-E73F-924C-BC6D-53C183510CDD}"/>
              </a:ext>
            </a:extLst>
          </p:cNvPr>
          <p:cNvGrpSpPr/>
          <p:nvPr userDrawn="1"/>
        </p:nvGrpSpPr>
        <p:grpSpPr>
          <a:xfrm>
            <a:off x="0" y="-144952"/>
            <a:ext cx="12192000" cy="5882206"/>
            <a:chOff x="-25400" y="-144953"/>
            <a:chExt cx="12217400" cy="5952671"/>
          </a:xfrm>
          <a:solidFill>
            <a:schemeClr val="accent3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FF0247-B3A9-C342-8F0C-F09484C9BBF1}"/>
                </a:ext>
              </a:extLst>
            </p:cNvPr>
            <p:cNvSpPr/>
            <p:nvPr userDrawn="1"/>
          </p:nvSpPr>
          <p:spPr>
            <a:xfrm>
              <a:off x="-25400" y="-144953"/>
              <a:ext cx="12217400" cy="5952671"/>
            </a:xfrm>
            <a:prstGeom prst="rect">
              <a:avLst/>
            </a:prstGeom>
            <a:solidFill>
              <a:srgbClr val="005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AB4133-991D-5E4E-B814-8E0DD8E930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8000"/>
            </a:blip>
            <a:stretch>
              <a:fillRect/>
            </a:stretch>
          </p:blipFill>
          <p:spPr>
            <a:xfrm>
              <a:off x="3634235" y="468907"/>
              <a:ext cx="4923529" cy="2337433"/>
            </a:xfrm>
            <a:prstGeom prst="rect">
              <a:avLst/>
            </a:prstGeom>
            <a:noFill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BADC56F-BC3B-5E4B-96AB-2C10E45324D6}"/>
              </a:ext>
            </a:extLst>
          </p:cNvPr>
          <p:cNvSpPr txBox="1"/>
          <p:nvPr userDrawn="1"/>
        </p:nvSpPr>
        <p:spPr>
          <a:xfrm>
            <a:off x="3604328" y="2806340"/>
            <a:ext cx="5055476" cy="769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spc="30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MARYLAND, IN</a:t>
            </a:r>
            <a:r>
              <a:rPr lang="en-US" sz="4400" b="1" i="0" spc="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2F242A-FFF4-FA40-A6F3-C7DBD90847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55942" y="6000243"/>
            <a:ext cx="1097639" cy="72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79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989863"/>
            <a:ext cx="10888133" cy="395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3774687-BF04-FF42-A9CA-56E774248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66" y="489588"/>
            <a:ext cx="1730492" cy="11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85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825625"/>
            <a:ext cx="5181600" cy="4146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816600" y="1825625"/>
            <a:ext cx="5181600" cy="4146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8760FAE-9917-884E-A58B-E1D68A97F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66" y="489588"/>
            <a:ext cx="1730492" cy="11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41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82600" y="1955800"/>
            <a:ext cx="10871200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C2C4496-7685-174E-85D7-588A31D48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66" y="489588"/>
            <a:ext cx="1730492" cy="11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97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666" y="3340100"/>
            <a:ext cx="10888133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chemeClr val="tx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9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989862"/>
            <a:ext cx="11307234" cy="40547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8300" y="493135"/>
            <a:ext cx="11404600" cy="11510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495300" y="1572434"/>
            <a:ext cx="11277600" cy="3909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450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666" y="3340100"/>
            <a:ext cx="10888133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chemeClr val="tx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727977-DEA4-2645-B156-9C30CE48E7AF}"/>
              </a:ext>
            </a:extLst>
          </p:cNvPr>
          <p:cNvGrpSpPr/>
          <p:nvPr userDrawn="1"/>
        </p:nvGrpSpPr>
        <p:grpSpPr>
          <a:xfrm>
            <a:off x="3568262" y="680546"/>
            <a:ext cx="5055476" cy="3247937"/>
            <a:chOff x="4127597" y="459828"/>
            <a:chExt cx="4093652" cy="24947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D34085-E903-9947-B767-09F84F6091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4232853" y="459828"/>
              <a:ext cx="3786102" cy="176836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64ACC0-B8F9-BA4C-A460-DC40892BD51E}"/>
                </a:ext>
              </a:extLst>
            </p:cNvPr>
            <p:cNvSpPr txBox="1"/>
            <p:nvPr userDrawn="1"/>
          </p:nvSpPr>
          <p:spPr>
            <a:xfrm>
              <a:off x="4127597" y="2363583"/>
              <a:ext cx="4093652" cy="59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0" spc="3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MARYLAND, IN</a:t>
              </a:r>
              <a:r>
                <a:rPr lang="en-US" sz="4400" b="1" i="0" spc="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8776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5306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7137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0BB191-ED5B-4F2C-A982-574512728D61}"/>
              </a:ext>
            </a:extLst>
          </p:cNvPr>
          <p:cNvGrpSpPr/>
          <p:nvPr userDrawn="1"/>
        </p:nvGrpSpPr>
        <p:grpSpPr>
          <a:xfrm>
            <a:off x="0" y="-144952"/>
            <a:ext cx="12192000" cy="5882206"/>
            <a:chOff x="-25400" y="-144953"/>
            <a:chExt cx="12217400" cy="5952671"/>
          </a:xfrm>
          <a:solidFill>
            <a:schemeClr val="accent3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E1A633-320C-4105-B2F0-5237D60DEE29}"/>
                </a:ext>
              </a:extLst>
            </p:cNvPr>
            <p:cNvSpPr/>
            <p:nvPr userDrawn="1"/>
          </p:nvSpPr>
          <p:spPr>
            <a:xfrm>
              <a:off x="-25400" y="-144953"/>
              <a:ext cx="12217400" cy="5952671"/>
            </a:xfrm>
            <a:prstGeom prst="rect">
              <a:avLst/>
            </a:prstGeom>
            <a:solidFill>
              <a:srgbClr val="005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E20BCF-584A-41BE-A05B-4A2337620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8000"/>
            </a:blip>
            <a:stretch>
              <a:fillRect/>
            </a:stretch>
          </p:blipFill>
          <p:spPr>
            <a:xfrm>
              <a:off x="3634235" y="468907"/>
              <a:ext cx="4923529" cy="2337433"/>
            </a:xfrm>
            <a:prstGeom prst="rect">
              <a:avLst/>
            </a:prstGeom>
            <a:noFill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80BD8DF-9784-4B4C-8095-7FEDCFAF07A2}"/>
              </a:ext>
            </a:extLst>
          </p:cNvPr>
          <p:cNvSpPr txBox="1"/>
          <p:nvPr userDrawn="1"/>
        </p:nvSpPr>
        <p:spPr>
          <a:xfrm>
            <a:off x="3604329" y="2806340"/>
            <a:ext cx="50554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spc="30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MARYLAND, IN</a:t>
            </a:r>
            <a:r>
              <a:rPr lang="en-US" sz="4400" b="1" i="0" spc="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1313706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451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3763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42496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5920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7516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26556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40826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24446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04975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2037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5301" y="5353777"/>
            <a:ext cx="6764747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765831" y="6053000"/>
            <a:ext cx="6764216" cy="4896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1639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7" y="1989863"/>
            <a:ext cx="10888133" cy="395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55900" y="493137"/>
            <a:ext cx="8915400" cy="11510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384130E-6F88-A346-81A9-FB1B0B24BC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67" y="489590"/>
            <a:ext cx="1730492" cy="11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93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667" y="3340102"/>
            <a:ext cx="10888133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chemeClr val="tx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9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77145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06412D-6C1A-1743-A45E-F57C4605EAE8}"/>
              </a:ext>
            </a:extLst>
          </p:cNvPr>
          <p:cNvGrpSpPr/>
          <p:nvPr userDrawn="1"/>
        </p:nvGrpSpPr>
        <p:grpSpPr>
          <a:xfrm>
            <a:off x="0" y="-144952"/>
            <a:ext cx="12192000" cy="5882206"/>
            <a:chOff x="-25400" y="-144953"/>
            <a:chExt cx="12217400" cy="5952671"/>
          </a:xfrm>
          <a:solidFill>
            <a:schemeClr val="accent3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-25400" y="-144953"/>
              <a:ext cx="12217400" cy="5952671"/>
            </a:xfrm>
            <a:prstGeom prst="rect">
              <a:avLst/>
            </a:prstGeom>
            <a:solidFill>
              <a:srgbClr val="005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5EC158-88EA-C443-AA00-724A7B2A69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8000"/>
            </a:blip>
            <a:stretch>
              <a:fillRect/>
            </a:stretch>
          </p:blipFill>
          <p:spPr>
            <a:xfrm>
              <a:off x="3634235" y="468907"/>
              <a:ext cx="4923529" cy="2337433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6057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21" y="4494985"/>
            <a:ext cx="11160579" cy="13127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B78B2-983D-7E49-9856-5B4932DEC4B6}"/>
              </a:ext>
            </a:extLst>
          </p:cNvPr>
          <p:cNvSpPr txBox="1"/>
          <p:nvPr userDrawn="1"/>
        </p:nvSpPr>
        <p:spPr>
          <a:xfrm>
            <a:off x="3604329" y="2806340"/>
            <a:ext cx="50554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spc="30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MARYLAND, IN</a:t>
            </a:r>
            <a:r>
              <a:rPr lang="en-US" sz="4400" b="1" i="0" spc="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2616231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5A1EE4-1BD4-EA4A-ACCA-FF45BCFDFF2E}"/>
              </a:ext>
            </a:extLst>
          </p:cNvPr>
          <p:cNvSpPr/>
          <p:nvPr userDrawn="1"/>
        </p:nvSpPr>
        <p:spPr>
          <a:xfrm>
            <a:off x="0" y="-144953"/>
            <a:ext cx="12217400" cy="5952671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2B8E01-3C21-1D4D-85F1-4AFDD9A1DD9C}"/>
              </a:ext>
            </a:extLst>
          </p:cNvPr>
          <p:cNvGrpSpPr/>
          <p:nvPr userDrawn="1"/>
        </p:nvGrpSpPr>
        <p:grpSpPr>
          <a:xfrm>
            <a:off x="0" y="-144953"/>
            <a:ext cx="12192000" cy="3277036"/>
            <a:chOff x="-25400" y="-144953"/>
            <a:chExt cx="12217400" cy="3308567"/>
          </a:xfrm>
          <a:solidFill>
            <a:srgbClr val="005191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1F336F-C6AF-8F4B-A334-5F389C977B49}"/>
                </a:ext>
              </a:extLst>
            </p:cNvPr>
            <p:cNvSpPr/>
            <p:nvPr userDrawn="1"/>
          </p:nvSpPr>
          <p:spPr>
            <a:xfrm>
              <a:off x="-25400" y="-144953"/>
              <a:ext cx="12217400" cy="33085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C8D7169-328D-6048-8280-7A97EBEA25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8000"/>
            </a:blip>
            <a:stretch>
              <a:fillRect/>
            </a:stretch>
          </p:blipFill>
          <p:spPr>
            <a:xfrm>
              <a:off x="3634235" y="468907"/>
              <a:ext cx="4923529" cy="2337433"/>
            </a:xfrm>
            <a:prstGeom prst="rect">
              <a:avLst/>
            </a:prstGeom>
            <a:grpFill/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938D2F6-0BA3-6144-81B7-7AF33BDF5989}"/>
              </a:ext>
            </a:extLst>
          </p:cNvPr>
          <p:cNvSpPr txBox="1"/>
          <p:nvPr userDrawn="1"/>
        </p:nvSpPr>
        <p:spPr>
          <a:xfrm>
            <a:off x="3604329" y="2806340"/>
            <a:ext cx="50554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spc="30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MARYLAND, IN</a:t>
            </a:r>
            <a:r>
              <a:rPr lang="en-US" sz="4400" b="1" i="0" spc="0" dirty="0">
                <a:ln>
                  <a:noFill/>
                </a:ln>
                <a:solidFill>
                  <a:schemeClr val="accent3">
                    <a:lumMod val="40000"/>
                    <a:lumOff val="60000"/>
                    <a:alpha val="9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8597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21" y="4494985"/>
            <a:ext cx="11185979" cy="13127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282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82600" y="1955800"/>
            <a:ext cx="10871200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755900" y="493137"/>
            <a:ext cx="8915400" cy="11510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A99A047-D623-AB42-809D-5F38AB17A1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67" y="493137"/>
            <a:ext cx="1730492" cy="11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54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890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2D20-39F2-C5F0-CF53-AD1AA6C3A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ACA72-4626-3CC7-721A-370F82257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533D9-86A7-30B0-C196-AF432D2A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DEF7-E7C0-BB45-8833-91F2FED28F2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C7E98-71F0-571B-9C28-CF40E99C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826C5-4771-8113-95D7-FF43CCCB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4860-BBF9-C34B-9150-CE6970D0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491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D58B-B4AA-7D5F-8653-03170AA1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293A-6199-C5EF-7F61-17E9D64B6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6127B-759C-E116-787C-C06F04C6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DEF7-E7C0-BB45-8833-91F2FED28F2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6463-C1F3-8FF5-64F0-7A019BF2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16732-8B12-F4C5-2DB9-47326A5A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4860-BBF9-C34B-9150-CE6970D0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309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53E6-DFFA-9AC8-5BA9-1CEB31FB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28065-BEC1-F0C6-1A75-822E8DBA6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66471-B18C-84C8-26EE-5FB681D2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DEF7-E7C0-BB45-8833-91F2FED28F2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F9E15-EFAE-EA14-4595-30EB79AD5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7FF8-B4E7-55C0-00B7-36B3BAC6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4860-BBF9-C34B-9150-CE6970D0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15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EB563-2BB8-6F43-D15C-C1691DC2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52F58-2579-73BA-3CDD-01209010B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E91CC-CCC7-2E15-1D4A-887D75D41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83CB8-A5A3-609B-EF1B-3383828A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DEF7-E7C0-BB45-8833-91F2FED28F2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1D8D6-8F2C-F8EF-E1BD-66B948AA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04C0D-CC60-5445-A0FA-F990E076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4860-BBF9-C34B-9150-CE6970D0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906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6A5C-124B-5DE4-D91A-5FBD859F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4DC3-C923-A48D-D171-7DDB5759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3529A-9358-E29F-4582-2E5EA35CD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B72E6-111D-086F-F9CA-8311E59E0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76002-8EAC-A2D4-B73D-913865DA6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AF3EE-6838-215B-5E93-06D84B90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DEF7-E7C0-BB45-8833-91F2FED28F2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2EC56F-88FA-39F1-8187-34F042FA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A70D5-2A77-BB3F-E46C-30002371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4860-BBF9-C34B-9150-CE6970D0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44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4343-42DE-FB14-E8DF-2CE9FFBC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78857-D7FF-B5B6-5D78-34B68694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DEF7-E7C0-BB45-8833-91F2FED28F2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86C27-BF5D-5A95-2E03-FC100F79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FCC1F-E17E-900B-E82D-D936EE60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4860-BBF9-C34B-9150-CE6970D0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2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48300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F0AED-F62A-B7DF-0B58-23928043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DEF7-E7C0-BB45-8833-91F2FED28F2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E1371-D30D-6BF4-7498-A1CC78E2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485DA-46E1-82DE-1C1B-03CBF4ED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4860-BBF9-C34B-9150-CE6970D0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5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A80A-F165-DBEB-5F41-8431E09F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0609F-E766-7A93-EBEA-08228C38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53A9C-3936-A5ED-65E9-0D3093F85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9AF94-8FEA-5C7F-2CD2-C2A7922B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DEF7-E7C0-BB45-8833-91F2FED28F2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82DEF-3211-0A63-1780-52A1F457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4C574-59C8-4CB0-D999-EC934E20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4860-BBF9-C34B-9150-CE6970D0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25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51FB-4FEC-8204-0F91-5D298BB4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830F3-7C66-65F9-F99C-86A9652B2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9D1C4-07B7-9E5F-3BB6-016B29CDF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5949F-3D01-1433-BD7B-873494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DEF7-E7C0-BB45-8833-91F2FED28F2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E45FC-AF06-4502-483C-56FD313C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320F6-89FB-0CF9-19E1-2F476807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4860-BBF9-C34B-9150-CE6970D0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3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36019-273B-6510-703C-0FDD1BBF5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1104B-2FE0-FDAA-B64D-B52E4B187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3A92E-4CB1-D739-72E2-3C9088864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DEF7-E7C0-BB45-8833-91F2FED28F2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29FFF-6FC6-3054-FBBE-EE49BF79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1C385-0B97-A912-B5B9-EAFCFCC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4860-BBF9-C34B-9150-CE6970D0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320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8A58D-8FEF-ADD0-9A15-F8089BF20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E500B-8F9F-D3CD-738D-BE3DB65BB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49D5C-B756-8FE4-9CB2-2225D48B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DEF7-E7C0-BB45-8833-91F2FED28F2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E126-A7C9-3771-BAB8-FEC37D54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CD6AE-9529-7FF1-B22B-5B873306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4860-BBF9-C34B-9150-CE6970D0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549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4441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35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9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9" r:id="rId12"/>
    <p:sldLayoutId id="2147483651" r:id="rId13"/>
    <p:sldLayoutId id="2147483669" r:id="rId14"/>
    <p:sldLayoutId id="2147483666" r:id="rId15"/>
    <p:sldLayoutId id="214748367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F2B98F-1FC3-3B45-9062-AB7320B4E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-1634" t="-11468" r="-3888" b="-11630"/>
          <a:stretch/>
        </p:blipFill>
        <p:spPr>
          <a:xfrm>
            <a:off x="10972800" y="6079549"/>
            <a:ext cx="1007918" cy="7784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0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8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60589-8419-3C14-9414-A6938F0E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2C08D-BA74-1166-9E57-4BDC4C865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A9121-4DEA-3EB7-EC4B-235106BF3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8DEF7-E7C0-BB45-8833-91F2FED28F2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D100D-189E-E56A-53F9-9962704A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DCFA4-6C26-B931-3F19-6F2EF190C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74860-BBF9-C34B-9150-CE6970D0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1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 descr="A person holding a cell phone&#10;&#10;Description automatically generated">
            <a:extLst>
              <a:ext uri="{FF2B5EF4-FFF2-40B4-BE49-F238E27FC236}">
                <a16:creationId xmlns:a16="http://schemas.microsoft.com/office/drawing/2014/main" id="{AA2744B0-8633-B441-9D9D-7653EE10F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231" y="0"/>
            <a:ext cx="4182329" cy="2788219"/>
          </a:xfrm>
          <a:prstGeom prst="rect">
            <a:avLst/>
          </a:prstGeom>
        </p:spPr>
      </p:pic>
      <p:pic>
        <p:nvPicPr>
          <p:cNvPr id="5" name="Picture 4" descr="A picture containing indoor, computer, desk, electronics&#10;&#10;Description automatically generated">
            <a:extLst>
              <a:ext uri="{FF2B5EF4-FFF2-40B4-BE49-F238E27FC236}">
                <a16:creationId xmlns:a16="http://schemas.microsoft.com/office/drawing/2014/main" id="{AABAA977-9FA1-4D41-9468-A980D1D69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33231" cy="2788219"/>
          </a:xfrm>
          <a:prstGeom prst="rect">
            <a:avLst/>
          </a:prstGeom>
        </p:spPr>
      </p:pic>
      <p:pic>
        <p:nvPicPr>
          <p:cNvPr id="14" name="Picture 13" descr="A sign on a pole on a cloudy day&#10;&#10;Description automatically generated">
            <a:extLst>
              <a:ext uri="{FF2B5EF4-FFF2-40B4-BE49-F238E27FC236}">
                <a16:creationId xmlns:a16="http://schemas.microsoft.com/office/drawing/2014/main" id="{26833B6E-EA08-CD46-AC74-65342A339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560" y="0"/>
            <a:ext cx="3876440" cy="2788219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865C21E5-792F-3647-95DD-6FC03B296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3" y="2797503"/>
            <a:ext cx="1972090" cy="69147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9588F1-33D8-B6E7-D8FE-10E9FA04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" y="3340100"/>
            <a:ext cx="10888133" cy="3132889"/>
          </a:xfrm>
        </p:spPr>
        <p:txBody>
          <a:bodyPr>
            <a:normAutofit fontScale="77500" lnSpcReduction="20000"/>
          </a:bodyPr>
          <a:lstStyle/>
          <a:p>
            <a:r>
              <a:rPr lang="en-US" sz="3800" i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Maryland Information Network</a:t>
            </a:r>
            <a:br>
              <a:rPr lang="en-US" sz="3800" i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0" i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is 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he central connector to essential health and human services and disaster response for the state of Maryland.</a:t>
            </a:r>
            <a:b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provide s</a:t>
            </a:r>
            <a:r>
              <a:rPr kumimoji="0" lang="en-US" sz="16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ystem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16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fficiency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benefits with our</a:t>
            </a:r>
            <a:r>
              <a:rPr lang="en-US" sz="1600" b="0" i="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24-hour </a:t>
            </a:r>
            <a:r>
              <a:rPr lang="en-US" sz="1600" b="0" i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16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nfo</a:t>
            </a:r>
            <a:r>
              <a:rPr kumimoji="0" lang="en-US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/referral 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&amp; crisis line </a:t>
            </a:r>
            <a:r>
              <a:rPr kumimoji="0" lang="en-US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365 </a:t>
            </a:r>
            <a:r>
              <a:rPr kumimoji="0" lang="en-US" sz="16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days 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year by phone, </a:t>
            </a:r>
            <a:r>
              <a:rPr kumimoji="0" lang="en-US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text, 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chat 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kumimoji="0" lang="en-US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search.</a:t>
            </a:r>
            <a:b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Accredited Call Centers staffed w/ Certified Community Resource &amp; Crisis Specialist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American Association of Suicidology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National Suicide Prevention Lifeline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International Council for Helplines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CARF –Outpatient Mental Health Clinic Status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Mental Health First Aid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771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7DFA7-AEA6-D06F-7014-A9617024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458E-1080-4EBE-8429-935EB5FFD213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5FBD1-ABDC-F4D0-8C77-16283015208A}"/>
              </a:ext>
            </a:extLst>
          </p:cNvPr>
          <p:cNvSpPr txBox="1"/>
          <p:nvPr/>
        </p:nvSpPr>
        <p:spPr>
          <a:xfrm>
            <a:off x="388863" y="471391"/>
            <a:ext cx="5398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TEXT THESE HASTAGS TO 898-211</a:t>
            </a:r>
          </a:p>
          <a:p>
            <a:pPr>
              <a:lnSpc>
                <a:spcPct val="20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#MDAging</a:t>
            </a:r>
          </a:p>
          <a:p>
            <a:pPr>
              <a:lnSpc>
                <a:spcPct val="20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#MDMindHealth</a:t>
            </a:r>
          </a:p>
          <a:p>
            <a:pPr>
              <a:lnSpc>
                <a:spcPct val="20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#MDSaludMental</a:t>
            </a:r>
          </a:p>
          <a:p>
            <a:pPr>
              <a:lnSpc>
                <a:spcPct val="20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#MDYoungMinds</a:t>
            </a:r>
          </a:p>
          <a:p>
            <a:pPr>
              <a:lnSpc>
                <a:spcPct val="20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#MDKinCares</a:t>
            </a:r>
          </a:p>
          <a:p>
            <a:pPr>
              <a:lnSpc>
                <a:spcPct val="20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#MDCom2Vets</a:t>
            </a:r>
          </a:p>
          <a:p>
            <a:pPr>
              <a:lnSpc>
                <a:spcPct val="20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#MDHope</a:t>
            </a:r>
          </a:p>
          <a:p>
            <a:pPr>
              <a:lnSpc>
                <a:spcPct val="20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#MDStopHate</a:t>
            </a:r>
          </a:p>
          <a:p>
            <a:endParaRPr lang="en-US" sz="1700" dirty="0">
              <a:latin typeface="Arial Black" panose="020B0A04020102020204" pitchFamily="34" charset="0"/>
            </a:endParaRPr>
          </a:p>
          <a:p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TEXT THIS HASTAG TO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211-MD1</a:t>
            </a:r>
            <a:br>
              <a:rPr lang="en-US" sz="1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17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700" b="1" dirty="0">
                <a:latin typeface="Arial Black" panose="020B0A04020102020204" pitchFamily="34" charset="0"/>
              </a:rPr>
              <a:t>#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MDReady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016FD-3221-F914-D3D2-A968108BEB85}"/>
              </a:ext>
            </a:extLst>
          </p:cNvPr>
          <p:cNvSpPr txBox="1"/>
          <p:nvPr/>
        </p:nvSpPr>
        <p:spPr>
          <a:xfrm>
            <a:off x="6769170" y="399974"/>
            <a:ext cx="41464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 MARYLAND PODCAST</a:t>
            </a:r>
            <a:b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30-minute podcast to discuss local &amp; statewide resource information.</a:t>
            </a:r>
          </a:p>
        </p:txBody>
      </p:sp>
      <p:pic>
        <p:nvPicPr>
          <p:cNvPr id="1026" name="Picture 2" descr="How to Start a Podcast in 5 Easy Steps - TechBuzz by AT&amp;T">
            <a:extLst>
              <a:ext uri="{FF2B5EF4-FFF2-40B4-BE49-F238E27FC236}">
                <a16:creationId xmlns:a16="http://schemas.microsoft.com/office/drawing/2014/main" id="{4D183D70-E73A-4408-68B6-A5FDBFB0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94" y="1836513"/>
            <a:ext cx="6070582" cy="3409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364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5D665-091F-3B22-A9AC-B78CCBABD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40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7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14D18C2-5D5C-4618-AFFC-842E52F21DF6}"/>
              </a:ext>
            </a:extLst>
          </p:cNvPr>
          <p:cNvSpPr txBox="1">
            <a:spLocks/>
          </p:cNvSpPr>
          <p:nvPr/>
        </p:nvSpPr>
        <p:spPr>
          <a:xfrm>
            <a:off x="7990114" y="1357057"/>
            <a:ext cx="3909118" cy="402048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211 Behavioral Health Care Coordination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DB9001-CAE8-4204-9CC9-CD3CD2A7D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3897" y="315825"/>
            <a:ext cx="1363903" cy="7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8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40B89-5CE4-38E3-8544-5B8F1D075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Partnership Service List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53875-1DEB-BCC0-7A5E-FC5B3FCD5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1804077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2400" b="1" u="sng" spc="50" dirty="0">
                <a:solidFill>
                  <a:srgbClr val="FF443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Vision</a:t>
            </a:r>
            <a:r>
              <a:rPr lang="en-US" sz="2400" b="1" spc="50" dirty="0">
                <a:solidFill>
                  <a:srgbClr val="FF443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spc="50" dirty="0">
                <a:solidFill>
                  <a:srgbClr val="FF443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high-quality, single source of truth for Maryland community resource information.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93964-9086-9E77-338C-D7FEF1F87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29" y="3271838"/>
            <a:ext cx="6250940" cy="2900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spc="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Benefits</a:t>
            </a:r>
          </a:p>
          <a:p>
            <a:pPr>
              <a:buFont typeface="Wingdings" pitchFamily="2" charset="2"/>
              <a:buChar char="§"/>
            </a:pPr>
            <a:r>
              <a:rPr lang="en-US" sz="2000" spc="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Higher degree of confidence in public program listings.</a:t>
            </a:r>
          </a:p>
          <a:p>
            <a:pPr>
              <a:buFont typeface="Wingdings" pitchFamily="2" charset="2"/>
              <a:buChar char="§"/>
            </a:pPr>
            <a:r>
              <a:rPr lang="en-US" sz="2000" spc="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Assigned support for questions or resource update needs</a:t>
            </a:r>
          </a:p>
          <a:p>
            <a:pPr>
              <a:buFont typeface="Wingdings" pitchFamily="2" charset="2"/>
              <a:buChar char="§"/>
            </a:pPr>
            <a:r>
              <a:rPr lang="en-US" sz="2000" spc="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filterable list of registered programs for better measurement of resource gaps.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5CB692E-A8C9-14D3-A797-C0A97F263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" y="621006"/>
            <a:ext cx="2789111" cy="97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9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11 Maryland Offici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191"/>
      </a:accent1>
      <a:accent2>
        <a:srgbClr val="539ED0"/>
      </a:accent2>
      <a:accent3>
        <a:srgbClr val="FFB351"/>
      </a:accent3>
      <a:accent4>
        <a:srgbClr val="FF443B"/>
      </a:accent4>
      <a:accent5>
        <a:srgbClr val="000000"/>
      </a:accent5>
      <a:accent6>
        <a:srgbClr val="FFFFFF"/>
      </a:accent6>
      <a:hlink>
        <a:srgbClr val="788DC7"/>
      </a:hlink>
      <a:folHlink>
        <a:srgbClr val="788DC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30">
      <a:dk1>
        <a:srgbClr val="000000"/>
      </a:dk1>
      <a:lt1>
        <a:srgbClr val="FFFFFF"/>
      </a:lt1>
      <a:dk2>
        <a:srgbClr val="929498"/>
      </a:dk2>
      <a:lt2>
        <a:srgbClr val="E7E6E6"/>
      </a:lt2>
      <a:accent1>
        <a:srgbClr val="004E95"/>
      </a:accent1>
      <a:accent2>
        <a:srgbClr val="649BD3"/>
      </a:accent2>
      <a:accent3>
        <a:srgbClr val="EE4638"/>
      </a:accent3>
      <a:accent4>
        <a:srgbClr val="FBB43E"/>
      </a:accent4>
      <a:accent5>
        <a:srgbClr val="515151"/>
      </a:accent5>
      <a:accent6>
        <a:srgbClr val="EA7200"/>
      </a:accent6>
      <a:hlink>
        <a:srgbClr val="004E95"/>
      </a:hlink>
      <a:folHlink>
        <a:srgbClr val="EE46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0c0743-01a4-4e32-9f04-1ecb6d16088b">
      <Terms xmlns="http://schemas.microsoft.com/office/infopath/2007/PartnerControls"/>
    </lcf76f155ced4ddcb4097134ff3c332f>
    <TaxCatchAll xmlns="bd53de00-c67d-4bf4-a919-ceda9abd4950" xsi:nil="true"/>
    <SharedWithUsers xmlns="bd53de00-c67d-4bf4-a919-ceda9abd4950">
      <UserInfo>
        <DisplayName>Quinton Askew</DisplayName>
        <AccountId>24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BC893FD10564ABEEBC569E54C5F77" ma:contentTypeVersion="19" ma:contentTypeDescription="Create a new document." ma:contentTypeScope="" ma:versionID="df3cbad6da6dbae55d524b319199225c">
  <xsd:schema xmlns:xsd="http://www.w3.org/2001/XMLSchema" xmlns:xs="http://www.w3.org/2001/XMLSchema" xmlns:p="http://schemas.microsoft.com/office/2006/metadata/properties" xmlns:ns2="fd0c0743-01a4-4e32-9f04-1ecb6d16088b" xmlns:ns3="bd53de00-c67d-4bf4-a919-ceda9abd4950" targetNamespace="http://schemas.microsoft.com/office/2006/metadata/properties" ma:root="true" ma:fieldsID="77480cc28a5916838d3b0fa64039b476" ns2:_="" ns3:_="">
    <xsd:import namespace="fd0c0743-01a4-4e32-9f04-1ecb6d16088b"/>
    <xsd:import namespace="bd53de00-c67d-4bf4-a919-ceda9abd49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c0743-01a4-4e32-9f04-1ecb6d1608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800b4c-7545-4cbf-b830-878d063fd3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3de00-c67d-4bf4-a919-ceda9abd495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9f36010-2bff-47d3-93cc-3284f613ad40}" ma:internalName="TaxCatchAll" ma:showField="CatchAllData" ma:web="bd53de00-c67d-4bf4-a919-ceda9abd49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8ECE67-D53E-4694-87BD-631F24799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0167CB-160A-41C1-B6D1-5546717D46B7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fd0c0743-01a4-4e32-9f04-1ecb6d16088b"/>
    <ds:schemaRef ds:uri="http://schemas.microsoft.com/office/infopath/2007/PartnerControls"/>
    <ds:schemaRef ds:uri="bd53de00-c67d-4bf4-a919-ceda9abd4950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FDA68F2-D85C-4935-AAE8-515F5335E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0c0743-01a4-4e32-9f04-1ecb6d16088b"/>
    <ds:schemaRef ds:uri="bd53de00-c67d-4bf4-a919-ceda9abd49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199</Words>
  <Application>Microsoft Office PowerPoint</Application>
  <PresentationFormat>Widescreen</PresentationFormat>
  <Paragraphs>28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Helvetica Neue</vt:lpstr>
      <vt:lpstr>Roboto</vt:lpstr>
      <vt:lpstr>Roboto Medium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Partnership Service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22</cp:revision>
  <dcterms:created xsi:type="dcterms:W3CDTF">2020-10-05T20:32:04Z</dcterms:created>
  <dcterms:modified xsi:type="dcterms:W3CDTF">2023-02-14T04:35:24Z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0x010100D40BC893FD10564ABEEBC569E54C5F77</vt:lpwstr>
  </property>
  <property fmtid="{D5CDD505-2E9C-101B-9397-08002B2CF9AE}" pid="3" name="MediaServiceImageTags">
    <vt:lpwstr/>
  </property>
</Properties>
</file>