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slideMasters/slideMaster21.xml" ContentType="application/vnd.openxmlformats-officedocument.presentationml.slideMaster+xml"/>
  <Override PartName="/ppt/slides/slide21.xml" ContentType="application/vnd.openxmlformats-officedocument.presentationml.slide+xml"/>
  <Override PartName="/ppt/slideMasters/slideMaster22.xml" ContentType="application/vnd.openxmlformats-officedocument.presentationml.slideMaster+xml"/>
  <Override PartName="/ppt/slides/slide22.xml" ContentType="application/vnd.openxmlformats-officedocument.presentationml.slide+xml"/>
  <Override PartName="/ppt/slideMasters/slideMaster23.xml" ContentType="application/vnd.openxmlformats-officedocument.presentationml.slideMaster+xml"/>
  <Override PartName="/ppt/slides/slide23.xml" ContentType="application/vnd.openxmlformats-officedocument.presentationml.slide+xml"/>
  <Override PartName="/ppt/slideMasters/slideMaster24.xml" ContentType="application/vnd.openxmlformats-officedocument.presentationml.slideMaster+xml"/>
  <Override PartName="/ppt/slides/slide24.xml" ContentType="application/vnd.openxmlformats-officedocument.presentationml.slide+xml"/>
  <Override PartName="/ppt/slideMasters/slideMaster25.xml" ContentType="application/vnd.openxmlformats-officedocument.presentationml.slideMaster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notesMasterIdLst>
    <p:notesMasterId r:id="rId27"/>
  </p:notesMasterIdLst>
  <p:sldSz cx="13030200" cy="7286625"/>
  <p:notesSz cx="7286625" cy="130302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2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1.xml"/>
		</Relationships>
</file>

<file path=ppt/notesSlides/_rels/notesSlide2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2.xml"/>
		</Relationships>
</file>

<file path=ppt/notesSlides/_rels/notesSlide2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3.xml"/>
		</Relationships>
</file>

<file path=ppt/notesSlides/_rels/notesSlide2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4.xml"/>
		</Relationships>
</file>

<file path=ppt/notesSlides/_rels/notesSlide2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5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4298796/1484503189/321822/slide1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3030200" cy="728662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4298796/1484503189/321822/slide10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3030200" cy="728662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4298796/1484503189/321822/slide11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3030200" cy="728662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4298796/1484503189/321822/slide12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3030200" cy="728662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4298796/1484503189/321822/slide13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3030200" cy="728662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4298796/1484503189/321822/slide14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3030200" cy="728662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4298796/1484503189/321822/slide15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3030200" cy="728662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4298796/1484503189/321822/slide16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3030200" cy="728662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4298796/1484503189/321822/slide17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3030200" cy="728662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4298796/1484503189/321822/slide18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3030200" cy="728662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4298796/1484503189/321822/slide19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3030200" cy="72866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4298796/1484503189/321822/slide2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3030200" cy="728662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4298796/1484503189/321822/slide20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3030200" cy="728662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4298796/1484503189/321822/slide21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3030200" cy="728662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4298796/1484503189/321822/slide22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3030200" cy="728662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4298796/1484503189/321822/slide23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3030200" cy="728662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4298796/1484503189/321822/slide24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3030200" cy="728662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4298796/1484503189/321822/slide25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3030200" cy="72866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4298796/1484503189/321822/slide3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3030200" cy="72866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4298796/1484503189/321822/slide4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3030200" cy="72866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4298796/1484503189/321822/slide5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3030200" cy="72866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4298796/1484503189/321822/slide6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3030200" cy="72866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4298796/1484503189/321822/slide7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3030200" cy="72866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4298796/1484503189/321822/slide8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3030200" cy="728662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4298796/1484503189/321822/slide9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3030200" cy="728662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Visme Presentation</dc:title>
  <dc:subject>PptxGenJS Presentation</dc:subject>
  <dc:creator>Visme User</dc:creator>
  <cp:lastModifiedBy>Visme User</cp:lastModifiedBy>
  <cp:revision>1</cp:revision>
  <dcterms:created xsi:type="dcterms:W3CDTF">2022-11-15T14:09:06Z</dcterms:created>
  <dcterms:modified xsi:type="dcterms:W3CDTF">2022-11-15T14:09:06Z</dcterms:modified>
</cp:coreProperties>
</file>