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3030200" cy="7286625"/>
  <p:notesSz cx="7286625" cy="13030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9671167/133708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9671167/133708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9671167/133708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9671167/133708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9671167/133708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2022-05-17T16:08:27Z</dcterms:created>
  <dcterms:modified xsi:type="dcterms:W3CDTF">2022-05-17T16:08:27Z</dcterms:modified>
</cp:coreProperties>
</file>